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4" r:id="rId4"/>
    <p:sldId id="258" r:id="rId5"/>
    <p:sldId id="261" r:id="rId6"/>
    <p:sldId id="265" r:id="rId7"/>
    <p:sldId id="259" r:id="rId8"/>
    <p:sldId id="262" r:id="rId9"/>
    <p:sldId id="266" r:id="rId10"/>
    <p:sldId id="260" r:id="rId11"/>
    <p:sldId id="263" r:id="rId12"/>
    <p:sldId id="268" r:id="rId13"/>
    <p:sldId id="267" r:id="rId14"/>
    <p:sldId id="271" r:id="rId1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E063-6B0F-4C55-B709-FF21A179076B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276A-5199-4884-B9F4-1F4DC4C8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4Ryapg3e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for POP Quiz!!! (10 min)</a:t>
            </a:r>
            <a:br>
              <a:rPr lang="en-US" dirty="0" smtClean="0"/>
            </a:br>
            <a:r>
              <a:rPr lang="en-US" dirty="0" smtClean="0"/>
              <a:t>Jamestown vs. Plymouth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991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Obj</a:t>
            </a:r>
            <a:r>
              <a:rPr lang="en-US" dirty="0" smtClean="0"/>
              <a:t>: I will be able to relay information that I learned concerning Jamestown and Plymouth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*When the timer goes OFF, notes UP &amp; Quizzes OUT*</a:t>
            </a:r>
          </a:p>
          <a:p>
            <a:pPr marL="0" indent="0" algn="ctr">
              <a:buNone/>
            </a:pPr>
            <a:r>
              <a:rPr lang="en-US" dirty="0" smtClean="0"/>
              <a:t>You will have </a:t>
            </a:r>
            <a:r>
              <a:rPr lang="en-US" u="sng" dirty="0" smtClean="0"/>
              <a:t>20 min. </a:t>
            </a:r>
            <a:r>
              <a:rPr lang="en-US" dirty="0" smtClean="0"/>
              <a:t>to take the Quiz!!!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5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Southern Colonies </a:t>
            </a:r>
            <a: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</a:b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  <a:cs typeface="+mj-cs"/>
              </a:rPr>
              <a:t>(Maryland, Virginia, North Carolina, South Carolina, Georgia)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Natural Resources: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fertile land, rivers and harbors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Human Resources: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farmers and enslaved African-Americans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Climate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: hot summers and mild winters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Geography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: flat with rolling hills inland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Southern Colonies </a:t>
            </a:r>
            <a: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</a:b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  <a:cs typeface="+mj-cs"/>
              </a:rPr>
              <a:t>(Maryland, Virginia, North Carolina, South Carolina, Georgia)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row My Hands Up in the Air" pitchFamily="2" charset="0"/>
                <a:ea typeface="Throw My Hands Up in the Air" pitchFamily="2" charset="0"/>
                <a:cs typeface="+mn-cs"/>
              </a:rPr>
              <a:t>Specializations: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row My Hands Up in the Air" pitchFamily="2" charset="0"/>
                <a:ea typeface="Throw My Hands Up in the Air" pitchFamily="2" charset="0"/>
                <a:cs typeface="+mn-cs"/>
              </a:rPr>
              <a:t> tobacco, cotton, indigo,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row My Hands Up in the Air" pitchFamily="2" charset="0"/>
                <a:ea typeface="Throw My Hands Up in the Air" pitchFamily="2" charset="0"/>
                <a:cs typeface="+mn-cs"/>
              </a:rPr>
              <a:t> wood products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row My Hands Up in the Air" pitchFamily="2" charset="0"/>
              <a:ea typeface="Throw My Hands Up in the Air" pitchFamily="2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row My Hands Up in the Air" pitchFamily="2" charset="0"/>
              <a:ea typeface="Throw My Hands Up in the Air" pitchFamily="2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row My Hands Up in the Air" pitchFamily="2" charset="0"/>
                <a:ea typeface="Throw My Hands Up in the Air" pitchFamily="2" charset="0"/>
                <a:cs typeface="+mn-cs"/>
              </a:rPr>
              <a:t>Interdependence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row My Hands Up in the Air" pitchFamily="2" charset="0"/>
                <a:ea typeface="Throw My Hands Up in the Air" pitchFamily="2" charset="0"/>
                <a:cs typeface="+mn-cs"/>
              </a:rPr>
              <a:t>: depended on…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latin typeface="Throw My Hands Up in the Air" pitchFamily="2" charset="0"/>
                <a:ea typeface="Throw My Hands Up in the Air" pitchFamily="2" charset="0"/>
              </a:rPr>
              <a:t>- New England colonies for manufactured goods, including tools and equipment.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4Ryapg3e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665823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47963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will create a Visual Representation of the 13 Colonies and the characteristics, geography, resources and specializations:</a:t>
            </a:r>
          </a:p>
          <a:p>
            <a:pPr algn="ctr"/>
            <a:r>
              <a:rPr lang="en-US" dirty="0" smtClean="0"/>
              <a:t>(Use slides 13 (80) &amp; 14 (100) as examples)</a:t>
            </a:r>
          </a:p>
          <a:p>
            <a:endParaRPr lang="en-US" dirty="0"/>
          </a:p>
          <a:p>
            <a:r>
              <a:rPr lang="en-US" dirty="0" smtClean="0"/>
              <a:t>Requirements: </a:t>
            </a:r>
          </a:p>
          <a:p>
            <a:pPr marL="342900" indent="-342900">
              <a:buAutoNum type="arabicPeriod"/>
            </a:pPr>
            <a:r>
              <a:rPr lang="en-US" dirty="0" smtClean="0"/>
              <a:t>No Stick Figures, the more time you spend illustrating the more likely you are to remember 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more details the better the grade</a:t>
            </a:r>
          </a:p>
          <a:p>
            <a:pPr marL="342900" indent="-342900">
              <a:buAutoNum type="arabicPeriod"/>
            </a:pPr>
            <a:r>
              <a:rPr lang="en-US" dirty="0" smtClean="0"/>
              <a:t>Color me w/Map (colored) Pencils</a:t>
            </a:r>
          </a:p>
          <a:p>
            <a:pPr marL="342900" indent="-342900">
              <a:buAutoNum type="arabicPeriod"/>
            </a:pPr>
            <a:r>
              <a:rPr lang="en-US" dirty="0" smtClean="0"/>
              <a:t>Specify your Colonies (New England Colonies, Middle Colonies, Southern Colonies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Extras: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think I won’t understand your symbol, create a Key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74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lways Joking" pitchFamily="2" charset="0"/>
              </a:rPr>
              <a:t>Colony Connections</a:t>
            </a:r>
            <a:endParaRPr lang="en-US" sz="5400" dirty="0">
              <a:latin typeface="Always Joking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gent Orange" pitchFamily="2" charset="0"/>
                <a:cs typeface="Agent Orange" pitchFamily="2" charset="0"/>
              </a:rPr>
              <a:t>Date!!</a:t>
            </a:r>
            <a:endParaRPr lang="en-US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The three colonial regions are:</a:t>
            </a:r>
          </a:p>
          <a:p>
            <a:pPr eaLnBrk="1" hangingPunct="1">
              <a:buNone/>
            </a:pPr>
            <a:endParaRPr lang="en-US" sz="12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>		New England</a:t>
            </a: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		</a:t>
            </a:r>
          </a:p>
          <a:p>
            <a:pPr eaLnBrk="1" hangingPunct="1">
              <a:buNone/>
            </a:pPr>
            <a:r>
              <a:rPr lang="en-US" sz="2800" dirty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	</a:t>
            </a:r>
            <a:r>
              <a:rPr lang="en-US" sz="2800" dirty="0" smtClean="0">
                <a:solidFill>
                  <a:srgbClr val="008000"/>
                </a:solidFill>
                <a:latin typeface="Throw My Hands Up in the Air" pitchFamily="2" charset="0"/>
                <a:ea typeface="Throw My Hands Up in the Air" pitchFamily="2" charset="0"/>
              </a:rPr>
              <a:t>Middle</a:t>
            </a: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00B050"/>
                </a:solidFill>
                <a:latin typeface="Throw My Hands Up in the Air" pitchFamily="2" charset="0"/>
                <a:ea typeface="Throw My Hands Up in the Air" pitchFamily="2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	</a:t>
            </a:r>
            <a:endParaRPr lang="en-US" sz="2800" dirty="0">
              <a:solidFill>
                <a:srgbClr val="C00000"/>
              </a:solidFill>
              <a:latin typeface="Throw My Hands Up in the Air" pitchFamily="2" charset="0"/>
              <a:ea typeface="Throw My Hands Up in the Air" pitchFamily="2" charset="0"/>
            </a:endParaRP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		Southern</a:t>
            </a:r>
          </a:p>
        </p:txBody>
      </p:sp>
      <p:pic>
        <p:nvPicPr>
          <p:cNvPr id="8" name="Picture 5" descr="cols"/>
          <p:cNvPicPr>
            <a:picLocks noChangeAspect="1" noChangeArrowheads="1"/>
          </p:cNvPicPr>
          <p:nvPr/>
        </p:nvPicPr>
        <p:blipFill rotWithShape="1">
          <a:blip r:embed="rId2" cstate="print"/>
          <a:srcRect l="3105"/>
          <a:stretch/>
        </p:blipFill>
        <p:spPr>
          <a:xfrm>
            <a:off x="5278582" y="1295400"/>
            <a:ext cx="3027218" cy="513715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505200" y="1905000"/>
            <a:ext cx="39624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3406775"/>
            <a:ext cx="34290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4343400"/>
            <a:ext cx="2819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04914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>New England Colonies </a:t>
            </a:r>
            <a:b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</a:br>
            <a:r>
              <a:rPr lang="en-US" sz="2700" dirty="0" smtClean="0">
                <a:latin typeface="Throw My Hands Up in the Air" pitchFamily="2" charset="0"/>
                <a:ea typeface="Throw My Hands Up in the Air" pitchFamily="2" charset="0"/>
              </a:rPr>
              <a:t>(New Hampshire, Rhode Island, Massachusetts, Connecticut)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Natural Resources: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timber, fish and deep waters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Human Resources: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Skilled craftsmen, shopkeepers and shipbuilders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Climate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: mild summers and bitterly cold winters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Geography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: Flat land close to coastline and hilly/mountainous farther inland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>New England Colonies </a:t>
            </a:r>
            <a:b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</a:br>
            <a:r>
              <a:rPr lang="en-US" sz="2700" dirty="0" smtClean="0">
                <a:latin typeface="Throw My Hands Up in the Air" pitchFamily="2" charset="0"/>
                <a:ea typeface="Throw My Hands Up in the Air" pitchFamily="2" charset="0"/>
              </a:rPr>
              <a:t>(New Hampshire, Rhode Island, Massachusetts, Connecticut)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Specializations: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fishing, shipbuilding, &amp; industry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Interdependenc</a:t>
            </a:r>
            <a:r>
              <a:rPr lang="en-US" sz="2800" u="sng" dirty="0">
                <a:latin typeface="Throw My Hands Up in the Air" pitchFamily="2" charset="0"/>
                <a:ea typeface="Throw My Hands Up in the Air" pitchFamily="2" charset="0"/>
              </a:rPr>
              <a:t>e</a:t>
            </a:r>
            <a:r>
              <a:rPr lang="en-US" sz="2800" dirty="0">
                <a:latin typeface="Throw My Hands Up in the Air" pitchFamily="2" charset="0"/>
                <a:ea typeface="Throw My Hands Up in the Air" pitchFamily="2" charset="0"/>
              </a:rPr>
              <a:t>: depended on… </a:t>
            </a:r>
          </a:p>
          <a:p>
            <a:pPr>
              <a:buNone/>
            </a:pPr>
            <a:r>
              <a:rPr lang="en-US" sz="2800" dirty="0">
                <a:latin typeface="Throw My Hands Up in the Air" pitchFamily="2" charset="0"/>
                <a:ea typeface="Throw My Hands Up in the Air" pitchFamily="2" charset="0"/>
              </a:rPr>
              <a:t>- Southern colonies for raw materials like cotton </a:t>
            </a:r>
          </a:p>
          <a:p>
            <a:pPr>
              <a:buNone/>
            </a:pPr>
            <a:r>
              <a:rPr lang="en-US" sz="2800" dirty="0">
                <a:latin typeface="Throw My Hands Up in the Air" pitchFamily="2" charset="0"/>
                <a:ea typeface="Throw My Hands Up in the Air" pitchFamily="2" charset="0"/>
              </a:rPr>
              <a:t>- Middle Colonies for grain and livestock.  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1" y="569567"/>
            <a:ext cx="7631037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hrow My Hands Up in the Air" pitchFamily="2" charset="0"/>
                <a:ea typeface="Throw My Hands Up in the Air" pitchFamily="2" charset="0"/>
              </a:rPr>
              <a:t>Middle Colonies </a:t>
            </a:r>
            <a: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</a:b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  <a:cs typeface="+mj-cs"/>
              </a:rPr>
              <a:t>(New York, New Jersey, Pennsylvania, Delaware)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Natural Resources: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rich farmland and rivers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Human Resources: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unskilled and skilled workers, fishermen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Climate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: warm summers and cold winters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Geography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: rolling hills and mountains further inland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hrow My Hands Up in the Air" pitchFamily="2" charset="0"/>
                <a:ea typeface="Throw My Hands Up in the Air" pitchFamily="2" charset="0"/>
              </a:rPr>
              <a:t>Middle Colonies </a:t>
            </a:r>
            <a: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</a:b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  <a:cs typeface="+mj-cs"/>
              </a:rPr>
              <a:t>(New York, New Jersey, Pennsylvania, Delaware)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Specializations: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 livestock, grain and fish</a:t>
            </a:r>
          </a:p>
          <a:p>
            <a:pPr>
              <a:buNone/>
            </a:pPr>
            <a:r>
              <a:rPr lang="en-US" sz="2800" dirty="0">
                <a:latin typeface="Throw My Hands Up in the Air" pitchFamily="2" charset="0"/>
                <a:ea typeface="Throw My Hands Up in the Air" pitchFamily="2" charset="0"/>
              </a:rPr>
              <a:t>	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		“Breadbasket” colony because of large 		amts of barley, wheat, oats and rye</a:t>
            </a:r>
          </a:p>
          <a:p>
            <a:pPr>
              <a:buNone/>
            </a:pPr>
            <a:endParaRPr lang="en-US" sz="2800" dirty="0" smtClean="0">
              <a:latin typeface="Throw My Hands Up in the Air" pitchFamily="2" charset="0"/>
              <a:ea typeface="Throw My Hands Up in the Air" pitchFamily="2" charset="0"/>
            </a:endParaRPr>
          </a:p>
          <a:p>
            <a:pPr>
              <a:buNone/>
            </a:pPr>
            <a:r>
              <a:rPr lang="en-US" sz="2800" u="sng" dirty="0" smtClean="0">
                <a:latin typeface="Throw My Hands Up in the Air" pitchFamily="2" charset="0"/>
                <a:ea typeface="Throw My Hands Up in the Air" pitchFamily="2" charset="0"/>
              </a:rPr>
              <a:t>Interdependence</a:t>
            </a: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: depended on… </a:t>
            </a:r>
          </a:p>
          <a:p>
            <a:pPr>
              <a:buNone/>
            </a:pPr>
            <a:r>
              <a:rPr lang="en-US" sz="2800" dirty="0" smtClean="0">
                <a:latin typeface="Throw My Hands Up in the Air" pitchFamily="2" charset="0"/>
                <a:ea typeface="Throw My Hands Up in the Air" pitchFamily="2" charset="0"/>
              </a:rPr>
              <a:t>- </a:t>
            </a:r>
            <a:r>
              <a:rPr lang="en-US" sz="2800" dirty="0">
                <a:latin typeface="Throw My Hands Up in the Air" pitchFamily="2" charset="0"/>
                <a:ea typeface="Throw My Hands Up in the Air" pitchFamily="2" charset="0"/>
              </a:rPr>
              <a:t>traded with both New England and Southern colonies to get the products they did not produce.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1" y="609600"/>
            <a:ext cx="7604915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330</Words>
  <Application>Microsoft Office PowerPoint</Application>
  <PresentationFormat>On-screen Show (4:3)</PresentationFormat>
  <Paragraphs>67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Agent Orange</vt:lpstr>
      <vt:lpstr>Always Joking</vt:lpstr>
      <vt:lpstr>Arial</vt:lpstr>
      <vt:lpstr>Calibri</vt:lpstr>
      <vt:lpstr>Throw My Hands Up in the Air</vt:lpstr>
      <vt:lpstr>Office Theme</vt:lpstr>
      <vt:lpstr>Study for POP Quiz!!! (10 min) Jamestown vs. Plymouth </vt:lpstr>
      <vt:lpstr>Colony Connections</vt:lpstr>
      <vt:lpstr>PowerPoint Presentation</vt:lpstr>
      <vt:lpstr>New England Colonies  (New Hampshire, Rhode Island, Massachusetts, Connecticut)</vt:lpstr>
      <vt:lpstr>New England Colonies  (New Hampshire, Rhode Island, Massachusetts, Connecticut)</vt:lpstr>
      <vt:lpstr>PowerPoint Presentation</vt:lpstr>
      <vt:lpstr>Middle Colonies  (New York, New Jersey, Pennsylvania, Delaware)</vt:lpstr>
      <vt:lpstr>Middle Colonies  (New York, New Jersey, Pennsylvania, Delaware)</vt:lpstr>
      <vt:lpstr>PowerPoint Presentation</vt:lpstr>
      <vt:lpstr>Southern Colonies  (Maryland, Virginia, North Carolina, South Carolina, Georgia)</vt:lpstr>
      <vt:lpstr>Southern Colonies  (Maryland, Virginia, North Carolina, South Carolina, Georgia)</vt:lpstr>
      <vt:lpstr>PowerPoint Presentation</vt:lpstr>
      <vt:lpstr>PowerPoint Presentation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 1st Six-Weeks</dc:title>
  <dc:creator>SAMANTHA.KEEN</dc:creator>
  <cp:lastModifiedBy>Harris, Tyler</cp:lastModifiedBy>
  <cp:revision>22</cp:revision>
  <cp:lastPrinted>2018-08-23T20:46:21Z</cp:lastPrinted>
  <dcterms:created xsi:type="dcterms:W3CDTF">2011-08-24T22:22:28Z</dcterms:created>
  <dcterms:modified xsi:type="dcterms:W3CDTF">2018-08-24T20:02:04Z</dcterms:modified>
</cp:coreProperties>
</file>